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2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590800"/>
            <a:ext cx="7315200" cy="914400"/>
          </a:xfrm>
        </p:spPr>
        <p:txBody>
          <a:bodyPr/>
          <a:lstStyle/>
          <a:p>
            <a:r>
              <a:rPr lang="en-US" dirty="0"/>
              <a:t>How to use </a:t>
            </a:r>
          </a:p>
          <a:p>
            <a:r>
              <a:rPr lang="en-US" dirty="0"/>
              <a:t>the MVC pattern </a:t>
            </a:r>
          </a:p>
          <a:p>
            <a:r>
              <a:rPr lang="en-US" dirty="0"/>
              <a:t>to organize your code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958B2-74CB-4E8A-8C48-FF8975F2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built-in function for redirecting a request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F6400-0F80-46BA-806B-26A3918001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$header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header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header('Location: .');          // the current directory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header('Location: ..');         // up one directory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header('Location: ./admin');    // down one directory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header('Location: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header('Location: http://www.murach.com/');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redirect a request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NULL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header("Location: .");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4C4D7-727F-4459-BE63-8E96C633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70F75-A107-4F7B-B577-DF889EB8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43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7D0B7DA-9E04-46A2-BC2E-27F989E42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redirect a request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includes a parameter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2F60B-B11E-46B8-BC46-7E9EACCF73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NULL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 &amp;&amp;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NULL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header("Location: .?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D5A64-1DCD-4F79-89DC-80DA8A50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B85E2-4CF5-4AA6-B032-93E05CB36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3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8240-124F-4276-9998-B13C36172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requests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55A85-5ABB-4FCF-85A7-0B88B9592C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forward a request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redirect a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885B9-1B50-45DF-8056-D15ADBCFB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38A12-7B3E-4BE1-B34E-0F0542C3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26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64AC71-0A95-4D25-A8B6-1E00630B8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responds to a POST request 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24B93B-D043-4CAE-9A0A-2BE66C58D0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NULL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include('view/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message that’s displayed when you refresh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page and resubmit the request</a:t>
            </a:r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E1769CA4-CFD4-4D6E-8395-2314FF3A936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4219860"/>
            <a:ext cx="4800600" cy="184682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40FBD-E060-4E7E-92FB-32F65931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74A85-384C-481B-8811-8FE81CAE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C5,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13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41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BC27457-6146-4799-8D9C-186EF26F7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PRG (Post-Redirect-Get) pattern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avoid resubmission of the POST request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0066D2-9F46-439A-90CA-5E896A6B0F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NULL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redirect to the current directory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header("Location: .");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0100C-71A1-44AE-8ECC-FB5F99A5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DD0FA-858A-479C-834B-3214EDFE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6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E97002-5B50-4EFC-9193-16CDC99F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 application: Product List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E60875F7-2EA6-4244-A555-A102FA80DD0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24859" cy="3810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F73396-9111-4CDF-A589-152FF5E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F2F7B-00B8-43B8-910E-8353DEF6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66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9F53E3-D24F-4816-837F-E8964F429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 application: Add Product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584C46D0-4C63-405A-8ECB-70C3189594B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393895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C768F-7ABE-424E-A7B5-68412418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B1C9B-EFC4-4327-B458-BC491CD4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5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037-0125-48CA-BF37-72861BC4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751A6-F4C6-4588-980B-C7A9ACA0F7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categories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ORDER BY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$categories =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$categories;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get_category_name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categories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$category = $statement-&gt;fetch();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$category['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C4C26-3639-4A31-8188-8508318D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B196-506C-494B-AEB2-8287584F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0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0600-FA15-4BDD-A7D7-C8810E1F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C679-969A-47C0-93F0-6FF6EB70E7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ORDER BY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$products =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$products;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 = $statement-&gt;fetch();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$product;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9C777-034E-4FFB-B763-0D5ED71DC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E370BE-DC72-41C7-8D2C-23FA28FB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55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61703-1062-4464-BF73-94BC81426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FFBF0-B6CF-41AE-BDBA-6AB4D0013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'DELETE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$price)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'INSERT INTO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fr-FR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fr-FR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fr-FR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fr-FR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A33B6-8543-4B01-8896-4B1B9802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D9EE8-D9C6-4BA3-93D7-489D1E4E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2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75FF-BD1D-416A-8DD4-EB9B75997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7664E-36C2-4AE1-B4F5-7E80FA2C54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the MVC pattern to develop your web applications.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functions that do the database processing for the model of your MVC applications.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the built-in header function to redirect HTTP requests.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the Post-Redirect-Get (PRG) pattern to prevent users from resubmitting a POST request.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0CEEF-89A8-4C0B-A293-51B0314B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AFE92-8FBA-4B19-AC3F-7BE8466C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859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F8EF6-AA7E-4124-83CF-A3DFD91C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C8253-62F8-4F85-B9F8-7F5F81FD71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31094-36D7-489F-96C6-8E7425DC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48346-0F9F-4CF9-ABC9-24474A79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198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CE42-C5C8-4EBC-B777-05C7F350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E16E0-A5A6-476F-8ACC-EBF34F9F1D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$error = "Missing or incorrect product id or category id.";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show_add_form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product_add.php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   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F4916-B10B-4CD0-9539-57DE2FF10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C56D3-444C-448E-A098-A00CDB33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27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6978-177B-4BDB-9193-70B0A3D6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9590A-DC6D-481F-9513-644FA8600A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$code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'code');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$name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'name');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$price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'price',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FILTER_VALIDATE_FLOAT);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$code == NULL || $name == NULL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$price == NULL || $price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$error = "Invalid product data. 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$error += "Check all fields and try again.";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E15C0-5405-4B75-9EE6-8EB3F775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DA93C-8604-4A1D-98C7-12EB6231A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51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DB70-631D-4CF4-87DE-765EE4F4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view/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22EB8-85F6-48A7-A177-280C1BA11B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&lt;!-- the head section --&gt;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&lt;title&gt;My Guitar Shop&lt;/title&gt;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book_apps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/ch05_guitar_shop/main.css"&gt;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&lt;!-- the body section --&gt;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&lt;header&gt;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&lt;h1&gt;My Guitar Shop&lt;/h1&gt;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1F080-AEA2-45B0-B4B3-B1A31C99D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5BC85-168C-4575-9483-E06BAD8F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57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E88B8-4A92-46A5-B9D0-FE1630C5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 view/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89E32-636F-4C5E-8A0A-301ED74C00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&lt;footer&gt;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&lt;p class="copyright"&gt;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&amp;copy;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date('Y'); ?&gt; My Guitar Shop, Inc.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&lt;/p&gt;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&lt;/footer&gt;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A95827-06C5-4296-AC8C-234506B1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CA1DE-4A0E-4A11-B36C-6D00DC2E0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695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D7005-3494-421E-A7CE-4535EA9BC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5B3A2-CE8C-4247-9EE5-53846DCDF1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&lt;h1&gt;Product List&lt;/h1&gt;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list of categories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&lt;h2&gt;Categories&lt;/h2&gt;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($categories as $category)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264B2-BC81-4DE1-BB70-E72FA25C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315B3-7BA9-4AFE-B77F-1D2666E4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56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1CE36-EED1-438A-8837-FA25CAD78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D4AB-DC71-4D28-8743-7BAAF2B28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table of products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&gt;Code&lt;/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&gt;Name&lt;/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class="right"&gt;Price&lt;/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&gt;&amp;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($products as $product)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 class="right"&gt;&lt;?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56B21-5A77-4E80-9B07-3848A822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49E53-EE3C-4AD8-8180-2D45961A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44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0DF2-3DF1-4A9C-897E-D2093DBA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A639A-BAE2-4337-9EDB-F63819B533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&lt;td&gt;&lt;form action="." method="post"&gt;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name="action"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type="submit" value="Delete"&gt;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&lt;/form&gt;&lt;/td&gt;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 class="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last_paragraph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index.php?action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"&gt;Add Product&lt;/a&gt;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AE805-DAB8-4F05-AB38-27180047C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0B013-5990-4CAD-939F-1AA9069D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99530B-D8EA-4B9A-B996-342586FDB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product_add.php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97E7A15-1C76-4DFF-9C33-17BF629335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&lt;h1&gt;Add Product&lt;/h1&gt;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&lt;form action="." method="post"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type="hidden" name="action" value="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&lt;label&gt;Category:&lt;/label&gt;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&lt;select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 $categories as $category 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&lt;option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&lt;/option&gt;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&lt;/select&gt;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&lt;label&gt;Code:&lt;/label&gt;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name="code"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07663-622E-492E-814B-107C447B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35885-3BE6-4410-94D3-D6C9521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88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CCA2588-FA3E-4CD0-A03D-AD74667EE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product_add.php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6B34F-3D44-4E51-AA61-4196B26B5E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&lt;label&gt;Name:&lt;/label&gt;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name="name"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&lt;label&gt;List Price:&lt;/label&gt;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name="price"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&lt;label&gt;&amp;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type="submit" value="Add Product"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&lt;p class="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last_paragraph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"&gt;View Product List&lt;/a&gt;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3E69E-4B11-47A4-A326-E39915083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F977B-8446-40A0-A24B-F2FCDD99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25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1F0D-7690-4E4C-B8B3-DF3B856D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73BFE-7F3C-41DE-983E-8C4568E944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Model-View-Controller pattern.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the MVC pattern can improve application development.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 terms, describe the code for creating and calling a function.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forwarding an HTTP request and redirecting a request.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the PRG pattern prevents users from resubmitting a POST request.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D838E-8147-4F0A-9EE4-0D879B09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8F83F8-1D21-43A4-A852-726E964F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954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D46993-B024-4605-877F-460F49E49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Catalog application: Product List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B1432D6B-FD51-499E-932F-37D050A61E2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0846" cy="305457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BEC63-3CC6-477F-83C7-4700E5576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965D2-7638-4501-B20C-7A3192C5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43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D530983-2E2E-4962-A083-4C80A04B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Catalog application: Product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806ABBF3-DD63-46A8-AEDC-753E4FCDE94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15367"/>
            <a:ext cx="6934200" cy="481965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31BC2-1286-4D81-B3F4-C553DCF6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A4AC2-E076-41F6-B66F-59FD1F13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05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054BC-D84E-4F3E-A871-B59D23BB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D6294-9DDD-44A4-BB38-DE44DC24AD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 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8444E-2644-46ED-9295-914911D6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A7D0AB-99F3-47C7-A510-92D5F372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61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28FC-0D37-4C07-91EC-0004E8BB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55931-0048-4D88-B350-50A6D64E35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F9235-4DCD-4FFE-84FA-6DDD3073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EFE4B-6AEE-4DC1-B906-3509F2F6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49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6112-CA86-4675-975A-8CDBBA9B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327E6-71F3-4A00-BD0C-027C85C9A9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($action ==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view_product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$error = 'Missing or incorrect product id.';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product data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$code =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$name =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Calculate discounts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30;  // 30% off for all web orders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round($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/100.0),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2B202-3602-476B-952A-02AF3A9F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59F240-A120-4229-8358-045A4A5E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69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A4EAC-B61B-4C4A-89F1-D4DE5A58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A3796-C383-417F-9943-ABE39C54F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Format the calculations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unit_price_f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image URL and alternate text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image_filename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'../images/' . $code . '.png';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image_alt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'Image: ' . $code . 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'.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product_view.php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6C538-C084-4937-A853-F1D9D654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0BCBE-DED9-434E-AF6F-30D0FCE1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76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B81B-23AA-4197-9D2E-907C63D5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56C0C-7282-41F2-B814-17A2930803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&lt;h1&gt;Categories&lt;/h1&gt;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&lt;!-- display links for all categories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foreach($categories as $category)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08FAF-6EE3-453B-845D-929DB124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1E5F0-D4A5-4438-8C66-7A014EF2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78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88E65-5A20-4C65-9927-2F7C08E3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1BFCE-92F7-4494-AAA7-B306C2658E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4855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&lt;!-- display links for products in selected category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($products as $product)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view_product&amp;amp;product_id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73C32-8CCE-4604-8A2F-A3C50C99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31BB9-BF60-4005-984C-2F00678D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406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714BBF-015C-49AB-9137-F884934C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AC225A-45CF-4133-B989-565AB8CABF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&lt;h1&gt;Categories&lt;/h1&gt;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&lt;!-- display links for all categories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foreach($categories as $category)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134BDD-91FF-4121-81DD-C8C0A388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E5CF9-C49D-403E-B58C-13CFA264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46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D93DC5-8BE3-4F1B-9B6B-FCD39E8F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12C64F-A401-4A9A-9F05-9B5552D1B4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$name; ?&gt;&lt;/h1&gt;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&lt;div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left_column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image_filename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alt="&lt;?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image_alt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&lt;/div&gt;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&lt;div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right_column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&lt;p&gt;&lt;b&gt;List Price:&lt;/b&gt; $&lt;?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&lt;p&gt;&lt;b&gt;Discount:&lt;/b&gt;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?&gt;%&lt;/p&gt;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&lt;p&gt;&lt;b&gt;Your Price:&lt;/b&gt; $&lt;?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unit_price_f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(You save $&lt;?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?&gt;)&lt;/p&gt;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DFBF7-6260-4479-99A8-C52F5E57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CCA46-4855-457A-AE8A-FA500882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0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9CE115-2E8B-4B7B-B8EA-860F86440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MVC pattern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DCBD7D12-6C3E-449F-B91C-018D3F33ED3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399" y="1219199"/>
            <a:ext cx="7315199" cy="31398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B03ED-5C1B-4359-A405-B72D03B5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F58AB-4EC0-43EB-AAE7-4FFA4FD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17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63AFFA-9966-4AE2-9909-8609B273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view: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product_catalog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product_view.php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F1FAAD-2AF2-4A28-81F9-A5352789B3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&lt;form action="&lt;?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'../cart' ?&gt;" method="post"&gt;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type="hidden" name="action" value="add"&gt;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&lt;b&gt;Quantity:&lt;/b&gt;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id="quantity" type="text" name="quantity"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value="1" size="2"&gt;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&lt;input type="submit" value="Add to Cart"&gt;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&lt;/div&gt;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69598-CFAE-427C-823C-2C596D7B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081D8-11AC-498B-9983-13813D0F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06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2329-9F7B-447F-A898-F8E16C32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the MVC Pattern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1DCB7-1D83-4A62-8F1E-F28A151953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Model-View-Controller (MVC) pattern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controller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55A54-E5C0-461F-BF80-E289C751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05137-F1EF-41D3-8B97-0161F2D4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69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54B5-38B7-493A-A5E7-9DA47E68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coding a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E5B44-91A2-40C0-9BEB-70AEBE3738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statements that are executed by the function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one parameter that returns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array of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ORDER BY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$products;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3B199-5534-4BDA-82DB-786FFD81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7E711-88D9-4D3D-BB92-110B2409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68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54BE525-CCA6-4050-A295-E503908F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four parameters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adds a product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D6A6193-4C9A-44F2-AED7-70B3ED9FB0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$price)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global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'INSERT INTO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939C4-DB21-445A-8A12-59FF3531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FF930-6902-49B7-AC21-423AA718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9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D22CB-A486-4BFF-B892-A7F6E742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call with one argument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 returned array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A173B9B-D37D-4591-B42A-6EBED4305A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call with four arguments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 returned value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$price);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23F66-17B6-41A2-A137-1836361D1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730D1-E416-4410-87A5-D7CF9B6F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0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D9BA7-7767-40B9-B76A-92E95DBAA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using 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B4123-62F0-484F-A7DA-B2446620A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parameter list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return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global keyword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1C75F-C202-49B1-AC5A-D677B6AA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418A5-008E-4452-9E97-F9236002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3575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435</TotalTime>
  <Words>4505</Words>
  <Application>Microsoft Office PowerPoint</Application>
  <PresentationFormat>On-screen Show (4:3)</PresentationFormat>
  <Paragraphs>611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The MVC pattern</vt:lpstr>
      <vt:lpstr>Key terms for the MVC Pattern</vt:lpstr>
      <vt:lpstr>The syntax for coding a function</vt:lpstr>
      <vt:lpstr>A function with four parameters  that adds a product</vt:lpstr>
      <vt:lpstr>A function call with one argument  and a returned array</vt:lpstr>
      <vt:lpstr>Key terms for using functions</vt:lpstr>
      <vt:lpstr>A built-in function for redirecting a request</vt:lpstr>
      <vt:lpstr>How to redirect a request  that includes a parameter</vt:lpstr>
      <vt:lpstr>Key terms for working with requests</vt:lpstr>
      <vt:lpstr>Code that responds to a POST request </vt:lpstr>
      <vt:lpstr>How to use the PRG (Post-Redirect-Get) pattern  to avoid resubmission of the POST request</vt:lpstr>
      <vt:lpstr>Product Manager application: Product List page</vt:lpstr>
      <vt:lpstr>Product Manager application: Add Product page</vt:lpstr>
      <vt:lpstr>Product Manager: model/category_db.php</vt:lpstr>
      <vt:lpstr>Product Manager: model/product_db.php (part 1)</vt:lpstr>
      <vt:lpstr>Product Manager: model/product_db.php (part 2)</vt:lpstr>
      <vt:lpstr>Controller: product_manager/index.php (part 1)</vt:lpstr>
      <vt:lpstr>Controller: product_manager/index.php (part 2)</vt:lpstr>
      <vt:lpstr>Controller: product_manager/index.php (part 3)</vt:lpstr>
      <vt:lpstr>Product Manager: view/header.php</vt:lpstr>
      <vt:lpstr>Product Manager:  view/footer.php</vt:lpstr>
      <vt:lpstr>A view: product_manager/product_list.php (part 1)</vt:lpstr>
      <vt:lpstr>A view: product_manager/product_list.php (part 2)</vt:lpstr>
      <vt:lpstr>A view: product_manager/product_list.php (part 3)</vt:lpstr>
      <vt:lpstr>Another view: product_manager/product_add.php (part 1)</vt:lpstr>
      <vt:lpstr>Another view: product_manager/product_add.php (part 2)</vt:lpstr>
      <vt:lpstr>Product Catalog application: Product List page</vt:lpstr>
      <vt:lpstr>Product Catalog application: Product page</vt:lpstr>
      <vt:lpstr>Controller: product_catalog/index.php (part 1)</vt:lpstr>
      <vt:lpstr>Controller: product_catalog/index.php (part 2)</vt:lpstr>
      <vt:lpstr>Controller: product_catalog/index.php (part 3)</vt:lpstr>
      <vt:lpstr>Controller: product_catalog/index.php (part 4)</vt:lpstr>
      <vt:lpstr>A view: product_catalog/product_list.php (part 1)</vt:lpstr>
      <vt:lpstr>A view: product_catalog/product_list.php (part 2)</vt:lpstr>
      <vt:lpstr>Another view: product_catalog/product_view.php (part 1)</vt:lpstr>
      <vt:lpstr>Another view: product_catalog/product_view.php (part 2)</vt:lpstr>
      <vt:lpstr>Another view: product_catalog/product_view.php (part 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25</cp:revision>
  <cp:lastPrinted>2016-01-14T23:03:16Z</cp:lastPrinted>
  <dcterms:created xsi:type="dcterms:W3CDTF">2022-04-04T18:14:02Z</dcterms:created>
  <dcterms:modified xsi:type="dcterms:W3CDTF">2022-04-19T21:53:12Z</dcterms:modified>
</cp:coreProperties>
</file>